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6" r:id="rId3"/>
    <p:sldId id="267" r:id="rId4"/>
    <p:sldId id="263"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660"/>
  </p:normalViewPr>
  <p:slideViewPr>
    <p:cSldViewPr snapToGrid="0">
      <p:cViewPr varScale="1">
        <p:scale>
          <a:sx n="68" d="100"/>
          <a:sy n="68" d="100"/>
        </p:scale>
        <p:origin x="6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1/19/2021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1/19/2021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Announcements</a:t>
            </a:r>
          </a:p>
        </p:txBody>
      </p:sp>
      <p:sp>
        <p:nvSpPr>
          <p:cNvPr id="3" name="Content Placeholder 2"/>
          <p:cNvSpPr>
            <a:spLocks noGrp="1"/>
          </p:cNvSpPr>
          <p:nvPr>
            <p:ph idx="1"/>
          </p:nvPr>
        </p:nvSpPr>
        <p:spPr>
          <a:xfrm>
            <a:off x="527901" y="1853754"/>
            <a:ext cx="11123629" cy="4056852"/>
          </a:xfrm>
        </p:spPr>
        <p:txBody>
          <a:bodyPr>
            <a:noAutofit/>
          </a:bodyPr>
          <a:lstStyle/>
          <a:p>
            <a:pPr algn="ctr"/>
            <a:r>
              <a:rPr lang="en-US" sz="2400" b="1" dirty="0"/>
              <a:t>ACC Starts Tuesday, January 19</a:t>
            </a:r>
            <a:r>
              <a:rPr lang="en-US" sz="2400" b="1" baseline="30000" dirty="0"/>
              <a:t>th</a:t>
            </a:r>
            <a:endParaRPr lang="en-US" sz="2400" b="1" dirty="0"/>
          </a:p>
          <a:p>
            <a:pPr algn="ctr"/>
            <a:r>
              <a:rPr lang="en-US" sz="2400" b="1" dirty="0"/>
              <a:t>If you are retaking an ACC class, $150 and your Student Drop Form is due by Tuesday, January 19</a:t>
            </a:r>
            <a:r>
              <a:rPr lang="en-US" sz="2400" b="1" baseline="30000" dirty="0"/>
              <a:t>th</a:t>
            </a:r>
            <a:endParaRPr lang="en-US" sz="2400" b="1" dirty="0"/>
          </a:p>
          <a:p>
            <a:pPr algn="ctr"/>
            <a:r>
              <a:rPr lang="en-US" sz="2400" b="1" dirty="0"/>
              <a:t>Junior PSAT January 26</a:t>
            </a:r>
            <a:r>
              <a:rPr lang="en-US" sz="2400" b="1" baseline="30000" dirty="0"/>
              <a:t>th</a:t>
            </a:r>
            <a:r>
              <a:rPr lang="en-US" sz="2400" b="1" dirty="0"/>
              <a:t> from 8:40-12 PM</a:t>
            </a:r>
          </a:p>
          <a:p>
            <a:pPr algn="ctr"/>
            <a:r>
              <a:rPr lang="en-US" sz="2400" b="1" dirty="0"/>
              <a:t>STUCO T-shirts are NOW AVAILABLE</a:t>
            </a:r>
          </a:p>
          <a:p>
            <a:pPr algn="ctr"/>
            <a:r>
              <a:rPr lang="en-US" sz="2400" b="1" dirty="0"/>
              <a:t>Books are Available</a:t>
            </a:r>
          </a:p>
          <a:p>
            <a:pPr marL="0" indent="0" algn="ctr">
              <a:buNone/>
            </a:pPr>
            <a:endParaRPr lang="en-US" sz="1800" b="1" dirty="0"/>
          </a:p>
          <a:p>
            <a:pPr marL="0" indent="0" algn="ctr">
              <a:buNone/>
            </a:pPr>
            <a:endParaRPr lang="en-US" sz="1600" dirty="0"/>
          </a:p>
        </p:txBody>
      </p:sp>
    </p:spTree>
    <p:extLst>
      <p:ext uri="{BB962C8B-B14F-4D97-AF65-F5344CB8AC3E}">
        <p14:creationId xmlns:p14="http://schemas.microsoft.com/office/powerpoint/2010/main" val="96593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Creating a Personal Statement</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3416320"/>
          </a:xfrm>
          <a:prstGeom prst="rect">
            <a:avLst/>
          </a:prstGeom>
          <a:noFill/>
        </p:spPr>
        <p:txBody>
          <a:bodyPr wrap="square" rtlCol="0">
            <a:spAutoFit/>
          </a:bodyPr>
          <a:lstStyle/>
          <a:p>
            <a:pPr algn="ctr"/>
            <a:r>
              <a:rPr lang="en-US" sz="2400" dirty="0"/>
              <a:t>A personal statement or an essay, is the way to show your prospective university who you are. </a:t>
            </a:r>
          </a:p>
          <a:p>
            <a:pPr algn="ctr"/>
            <a:r>
              <a:rPr lang="en-US" sz="2400" dirty="0"/>
              <a:t>Ask yourself: </a:t>
            </a:r>
          </a:p>
          <a:p>
            <a:pPr algn="ctr"/>
            <a:r>
              <a:rPr lang="en-US" sz="2400" dirty="0"/>
              <a:t>What you are passionate about?</a:t>
            </a:r>
          </a:p>
          <a:p>
            <a:pPr algn="ctr"/>
            <a:r>
              <a:rPr lang="en-US" sz="2400" dirty="0"/>
              <a:t>What are three accomplishments in your life you are proud of?</a:t>
            </a:r>
          </a:p>
          <a:p>
            <a:pPr algn="ctr"/>
            <a:r>
              <a:rPr lang="en-US" sz="2400" dirty="0"/>
              <a:t>Is there someone in your life who inspires you?</a:t>
            </a:r>
          </a:p>
          <a:p>
            <a:pPr algn="ctr"/>
            <a:endParaRPr lang="en-US" sz="2400" dirty="0"/>
          </a:p>
          <a:p>
            <a:pPr algn="ctr"/>
            <a:r>
              <a:rPr lang="en-US" sz="2400" dirty="0"/>
              <a:t>The next slide contains the college essay prompts. Read over them and consider what you might write. Jot some notes down. </a:t>
            </a:r>
          </a:p>
        </p:txBody>
      </p:sp>
    </p:spTree>
    <p:extLst>
      <p:ext uri="{BB962C8B-B14F-4D97-AF65-F5344CB8AC3E}">
        <p14:creationId xmlns:p14="http://schemas.microsoft.com/office/powerpoint/2010/main" val="191920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a:bodyPr>
          <a:lstStyle/>
          <a:p>
            <a:pPr algn="ctr"/>
            <a:r>
              <a:rPr lang="en-US" sz="6000" dirty="0"/>
              <a:t>College Essay prompts</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3508653"/>
          </a:xfrm>
          <a:prstGeom prst="rect">
            <a:avLst/>
          </a:prstGeom>
          <a:noFill/>
        </p:spPr>
        <p:txBody>
          <a:bodyPr wrap="square" rtlCol="0">
            <a:spAutoFit/>
          </a:bodyPr>
          <a:lstStyle/>
          <a:p>
            <a:pPr algn="ctr"/>
            <a:r>
              <a:rPr lang="en-US" b="1" dirty="0"/>
              <a:t>Essay A: </a:t>
            </a:r>
            <a:endParaRPr lang="en-US" sz="2400" dirty="0"/>
          </a:p>
          <a:p>
            <a:pPr algn="ctr"/>
            <a:r>
              <a:rPr lang="en-US" dirty="0"/>
              <a:t>Tell us your story. What unique opportunities or challenges have you experienced throughout your high school career that have shaped who you are today? </a:t>
            </a:r>
          </a:p>
          <a:p>
            <a:pPr algn="ctr"/>
            <a:endParaRPr lang="en-US" sz="2400" dirty="0"/>
          </a:p>
          <a:p>
            <a:pPr algn="ctr"/>
            <a:r>
              <a:rPr lang="en-US" b="1" dirty="0"/>
              <a:t>Essay B: </a:t>
            </a:r>
            <a:endParaRPr lang="en-US" sz="2400" dirty="0"/>
          </a:p>
          <a:p>
            <a:pPr algn="ctr"/>
            <a:r>
              <a:rPr lang="en-US" dirty="0"/>
              <a:t>Most students have an identity, an interest, or a talent that defines them in an essential way. Tell us about yourself. </a:t>
            </a:r>
          </a:p>
          <a:p>
            <a:pPr algn="ctr"/>
            <a:endParaRPr lang="en-US" sz="2400" dirty="0"/>
          </a:p>
          <a:p>
            <a:pPr algn="ctr"/>
            <a:r>
              <a:rPr lang="en-US" b="1" dirty="0"/>
              <a:t>Essay C: </a:t>
            </a:r>
            <a:endParaRPr lang="en-US" sz="2400" dirty="0"/>
          </a:p>
          <a:p>
            <a:pPr algn="ctr"/>
            <a:r>
              <a:rPr lang="en-US" dirty="0"/>
              <a:t>You’ve got a ticket in your hand – Where will you go? What will you do? What will happen when you get  there?</a:t>
            </a:r>
            <a:endParaRPr lang="en-US" sz="2400" dirty="0"/>
          </a:p>
          <a:p>
            <a:br>
              <a:rPr lang="en-US" sz="2400" dirty="0"/>
            </a:br>
            <a:endParaRPr lang="en-US" sz="2400" dirty="0"/>
          </a:p>
        </p:txBody>
      </p:sp>
    </p:spTree>
    <p:extLst>
      <p:ext uri="{BB962C8B-B14F-4D97-AF65-F5344CB8AC3E}">
        <p14:creationId xmlns:p14="http://schemas.microsoft.com/office/powerpoint/2010/main" val="52877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Building your </a:t>
            </a:r>
            <a:br>
              <a:rPr lang="en-US" sz="6000" dirty="0"/>
            </a:br>
            <a:r>
              <a:rPr lang="en-US" sz="6000" dirty="0"/>
              <a:t>College Resume</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2905760" y="1853753"/>
            <a:ext cx="9158132" cy="4154984"/>
          </a:xfrm>
          <a:prstGeom prst="rect">
            <a:avLst/>
          </a:prstGeom>
          <a:noFill/>
        </p:spPr>
        <p:txBody>
          <a:bodyPr wrap="square" rtlCol="0">
            <a:spAutoFit/>
          </a:bodyPr>
          <a:lstStyle/>
          <a:p>
            <a:pPr algn="ctr"/>
            <a:r>
              <a:rPr lang="en-US" sz="2400" dirty="0"/>
              <a:t>If you have not yet </a:t>
            </a:r>
            <a:r>
              <a:rPr lang="en-US" sz="2400"/>
              <a:t>done this: </a:t>
            </a:r>
          </a:p>
          <a:p>
            <a:pPr algn="ctr"/>
            <a:r>
              <a:rPr lang="en-US" sz="2400"/>
              <a:t>This </a:t>
            </a:r>
            <a:r>
              <a:rPr lang="en-US" sz="2400" dirty="0"/>
              <a:t>activity will take 5-10 mins. </a:t>
            </a:r>
          </a:p>
          <a:p>
            <a:pPr algn="ctr"/>
            <a:endParaRPr lang="en-US" sz="2400" dirty="0"/>
          </a:p>
          <a:p>
            <a:pPr marL="342900" indent="-342900" algn="ctr">
              <a:buFont typeface="Wingdings" panose="05000000000000000000" pitchFamily="2" charset="2"/>
              <a:buChar char="Ø"/>
            </a:pPr>
            <a:r>
              <a:rPr lang="en-US" sz="2400" dirty="0"/>
              <a:t>Open up a Google Doc and name “College Resume”. (This will be a document you will adding to and editing for the next few years.)</a:t>
            </a:r>
          </a:p>
          <a:p>
            <a:pPr marL="342900" indent="-342900" algn="ctr">
              <a:buFont typeface="Wingdings" panose="05000000000000000000" pitchFamily="2" charset="2"/>
              <a:buChar char="Ø"/>
            </a:pPr>
            <a:endParaRPr lang="en-US" sz="2400" dirty="0"/>
          </a:p>
          <a:p>
            <a:pPr marL="342900" indent="-342900" algn="ctr">
              <a:buFont typeface="Wingdings" panose="05000000000000000000" pitchFamily="2" charset="2"/>
              <a:buChar char="Ø"/>
            </a:pPr>
            <a:r>
              <a:rPr lang="en-US" sz="2400" dirty="0"/>
              <a:t>Take some time to think about what you have achieved so far in your high school career. </a:t>
            </a:r>
          </a:p>
          <a:p>
            <a:pPr algn="ctr"/>
            <a:endParaRPr lang="en-US" sz="2400" dirty="0"/>
          </a:p>
          <a:p>
            <a:pPr marL="342900" indent="-342900" algn="ctr">
              <a:buFont typeface="Wingdings" panose="05000000000000000000" pitchFamily="2" charset="2"/>
              <a:buChar char="Ø"/>
            </a:pPr>
            <a:r>
              <a:rPr lang="en-US" sz="2400" dirty="0"/>
              <a:t>On the next slide, we are going to write out these accomplishments. This information will help us fill out your college applications. </a:t>
            </a:r>
          </a:p>
        </p:txBody>
      </p:sp>
      <p:pic>
        <p:nvPicPr>
          <p:cNvPr id="5" name="Picture 4">
            <a:extLst>
              <a:ext uri="{FF2B5EF4-FFF2-40B4-BE49-F238E27FC236}">
                <a16:creationId xmlns:a16="http://schemas.microsoft.com/office/drawing/2014/main" id="{B5F0F38B-2EB7-4857-968E-A609EF1BCC28}"/>
              </a:ext>
            </a:extLst>
          </p:cNvPr>
          <p:cNvPicPr>
            <a:picLocks noChangeAspect="1"/>
          </p:cNvPicPr>
          <p:nvPr/>
        </p:nvPicPr>
        <p:blipFill>
          <a:blip r:embed="rId2"/>
          <a:stretch>
            <a:fillRect/>
          </a:stretch>
        </p:blipFill>
        <p:spPr>
          <a:xfrm>
            <a:off x="115539" y="2067560"/>
            <a:ext cx="2790222" cy="3429000"/>
          </a:xfrm>
          <a:prstGeom prst="rect">
            <a:avLst/>
          </a:prstGeom>
        </p:spPr>
      </p:pic>
    </p:spTree>
    <p:extLst>
      <p:ext uri="{BB962C8B-B14F-4D97-AF65-F5344CB8AC3E}">
        <p14:creationId xmlns:p14="http://schemas.microsoft.com/office/powerpoint/2010/main" val="255626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Building your </a:t>
            </a:r>
            <a:br>
              <a:rPr lang="en-US" sz="6000" dirty="0"/>
            </a:br>
            <a:r>
              <a:rPr lang="en-US" sz="6000" dirty="0"/>
              <a:t>College Resume</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4154984"/>
          </a:xfrm>
          <a:prstGeom prst="rect">
            <a:avLst/>
          </a:prstGeom>
          <a:noFill/>
        </p:spPr>
        <p:txBody>
          <a:bodyPr wrap="square" rtlCol="0">
            <a:spAutoFit/>
          </a:bodyPr>
          <a:lstStyle/>
          <a:p>
            <a:pPr marL="457200" indent="-457200" algn="ctr">
              <a:buFont typeface="+mj-lt"/>
              <a:buAutoNum type="arabicPeriod"/>
            </a:pPr>
            <a:r>
              <a:rPr lang="en-US" sz="2400" dirty="0"/>
              <a:t>Jobs- List all the jobs you’ve held, where you worked, for how long and what your title was. Ex. Cashier at HEB, 8 months</a:t>
            </a:r>
          </a:p>
          <a:p>
            <a:pPr marL="457200" indent="-457200" algn="ctr">
              <a:buFont typeface="+mj-lt"/>
              <a:buAutoNum type="arabicPeriod"/>
            </a:pPr>
            <a:endParaRPr lang="en-US" sz="2400" dirty="0"/>
          </a:p>
          <a:p>
            <a:pPr marL="457200" indent="-457200" algn="ctr">
              <a:buFont typeface="+mj-lt"/>
              <a:buAutoNum type="arabicPeriod"/>
            </a:pPr>
            <a:r>
              <a:rPr lang="en-US" sz="2400" dirty="0"/>
              <a:t>Activities- List all your extracurricular activities, both in and out of school, and how long you participated in them. Ex. Student Council for two years, National Honor Society for one year, Drama Club for three years, etc.</a:t>
            </a:r>
          </a:p>
          <a:p>
            <a:pPr marL="457200" indent="-457200" algn="ctr">
              <a:buFont typeface="+mj-lt"/>
              <a:buAutoNum type="arabicPeriod"/>
            </a:pPr>
            <a:endParaRPr lang="en-US" sz="2400" dirty="0"/>
          </a:p>
          <a:p>
            <a:pPr marL="457200" indent="-457200" algn="ctr">
              <a:buFont typeface="+mj-lt"/>
              <a:buAutoNum type="arabicPeriod"/>
            </a:pPr>
            <a:r>
              <a:rPr lang="en-US" sz="2400" dirty="0"/>
              <a:t>Experience/ Skills- List any experiences or skills you have gained form your jobs and activities. Ex. Leadership skills, speaking skills, online learning skills, how to plan an event and budget, etc.</a:t>
            </a:r>
          </a:p>
          <a:p>
            <a:pPr algn="ctr"/>
            <a:endParaRPr lang="en-US" sz="2400" dirty="0"/>
          </a:p>
        </p:txBody>
      </p:sp>
    </p:spTree>
    <p:extLst>
      <p:ext uri="{BB962C8B-B14F-4D97-AF65-F5344CB8AC3E}">
        <p14:creationId xmlns:p14="http://schemas.microsoft.com/office/powerpoint/2010/main" val="400299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4525"/>
            <a:ext cx="9603275" cy="1599230"/>
          </a:xfrm>
        </p:spPr>
        <p:txBody>
          <a:bodyPr>
            <a:normAutofit fontScale="90000"/>
          </a:bodyPr>
          <a:lstStyle/>
          <a:p>
            <a:pPr algn="ctr"/>
            <a:r>
              <a:rPr lang="en-US" sz="6000" dirty="0"/>
              <a:t>Building your </a:t>
            </a:r>
            <a:br>
              <a:rPr lang="en-US" sz="6000" dirty="0"/>
            </a:br>
            <a:r>
              <a:rPr lang="en-US" sz="6000" dirty="0"/>
              <a:t>College Resume</a:t>
            </a:r>
          </a:p>
        </p:txBody>
      </p:sp>
      <p:sp>
        <p:nvSpPr>
          <p:cNvPr id="3" name="Content Placeholder 2"/>
          <p:cNvSpPr>
            <a:spLocks noGrp="1"/>
          </p:cNvSpPr>
          <p:nvPr>
            <p:ph idx="1"/>
          </p:nvPr>
        </p:nvSpPr>
        <p:spPr>
          <a:xfrm>
            <a:off x="527901" y="1853754"/>
            <a:ext cx="11123629" cy="4056852"/>
          </a:xfrm>
        </p:spPr>
        <p:txBody>
          <a:bodyPr>
            <a:noAutofit/>
          </a:bodyPr>
          <a:lstStyle/>
          <a:p>
            <a:pPr marL="0" indent="0" algn="ctr">
              <a:buNone/>
            </a:pPr>
            <a:endParaRPr lang="en-US" sz="1800" b="1" dirty="0"/>
          </a:p>
          <a:p>
            <a:pPr marL="0" indent="0" algn="ctr">
              <a:buNone/>
            </a:pPr>
            <a:endParaRPr lang="en-US" sz="1600" dirty="0"/>
          </a:p>
        </p:txBody>
      </p:sp>
      <p:sp>
        <p:nvSpPr>
          <p:cNvPr id="4" name="TextBox 3">
            <a:extLst>
              <a:ext uri="{FF2B5EF4-FFF2-40B4-BE49-F238E27FC236}">
                <a16:creationId xmlns:a16="http://schemas.microsoft.com/office/drawing/2014/main" id="{E53769E2-25E4-48C1-9000-303B7A047AA8}"/>
              </a:ext>
            </a:extLst>
          </p:cNvPr>
          <p:cNvSpPr txBox="1"/>
          <p:nvPr/>
        </p:nvSpPr>
        <p:spPr>
          <a:xfrm>
            <a:off x="527900" y="1853753"/>
            <a:ext cx="11288179" cy="2677656"/>
          </a:xfrm>
          <a:prstGeom prst="rect">
            <a:avLst/>
          </a:prstGeom>
          <a:noFill/>
        </p:spPr>
        <p:txBody>
          <a:bodyPr wrap="square" rtlCol="0">
            <a:spAutoFit/>
          </a:bodyPr>
          <a:lstStyle/>
          <a:p>
            <a:pPr marL="457200" indent="-457200" algn="ctr">
              <a:buFont typeface="+mj-lt"/>
              <a:buAutoNum type="arabicPeriod"/>
            </a:pPr>
            <a:endParaRPr lang="en-US" sz="2400" dirty="0"/>
          </a:p>
          <a:p>
            <a:pPr marL="457200" indent="-457200" algn="ctr">
              <a:buAutoNum type="arabicPeriod" startAt="4"/>
            </a:pPr>
            <a:r>
              <a:rPr lang="en-US" sz="2400" dirty="0"/>
              <a:t>Volunteer work/ community service- List all the volunteer work you have done, whether it was an ongoing commitment or a one-time thing. </a:t>
            </a:r>
          </a:p>
          <a:p>
            <a:pPr marL="457200" indent="-457200" algn="ctr">
              <a:buAutoNum type="arabicPeriod" startAt="4"/>
            </a:pPr>
            <a:endParaRPr lang="en-US" sz="2400" dirty="0"/>
          </a:p>
          <a:p>
            <a:pPr marL="457200" indent="-457200" algn="ctr">
              <a:buAutoNum type="arabicPeriod" startAt="4"/>
            </a:pPr>
            <a:r>
              <a:rPr lang="en-US" sz="2400" dirty="0"/>
              <a:t>Honors/ Awards- List any awards, honors, or recognition that you’ve received over the years- both in school and outside of school. Ex. Principal’s List for achieving a 3.2 GPA. </a:t>
            </a:r>
          </a:p>
        </p:txBody>
      </p:sp>
      <p:pic>
        <p:nvPicPr>
          <p:cNvPr id="5" name="Picture 4">
            <a:extLst>
              <a:ext uri="{FF2B5EF4-FFF2-40B4-BE49-F238E27FC236}">
                <a16:creationId xmlns:a16="http://schemas.microsoft.com/office/drawing/2014/main" id="{811052F0-DAC1-4410-BBB1-568481BFFDDA}"/>
              </a:ext>
            </a:extLst>
          </p:cNvPr>
          <p:cNvPicPr>
            <a:picLocks noChangeAspect="1"/>
          </p:cNvPicPr>
          <p:nvPr/>
        </p:nvPicPr>
        <p:blipFill>
          <a:blip r:embed="rId2"/>
          <a:stretch>
            <a:fillRect/>
          </a:stretch>
        </p:blipFill>
        <p:spPr>
          <a:xfrm>
            <a:off x="540470" y="4144755"/>
            <a:ext cx="4139176" cy="2458720"/>
          </a:xfrm>
          <a:prstGeom prst="rect">
            <a:avLst/>
          </a:prstGeom>
        </p:spPr>
      </p:pic>
      <p:pic>
        <p:nvPicPr>
          <p:cNvPr id="7" name="Picture 6">
            <a:extLst>
              <a:ext uri="{FF2B5EF4-FFF2-40B4-BE49-F238E27FC236}">
                <a16:creationId xmlns:a16="http://schemas.microsoft.com/office/drawing/2014/main" id="{337B4E84-0B4A-4F47-B693-67F8A4D0DCD2}"/>
              </a:ext>
            </a:extLst>
          </p:cNvPr>
          <p:cNvPicPr>
            <a:picLocks noChangeAspect="1"/>
          </p:cNvPicPr>
          <p:nvPr/>
        </p:nvPicPr>
        <p:blipFill>
          <a:blip r:embed="rId3"/>
          <a:stretch>
            <a:fillRect/>
          </a:stretch>
        </p:blipFill>
        <p:spPr>
          <a:xfrm>
            <a:off x="7029174" y="4257040"/>
            <a:ext cx="4869180" cy="2600960"/>
          </a:xfrm>
          <a:prstGeom prst="rect">
            <a:avLst/>
          </a:prstGeom>
        </p:spPr>
      </p:pic>
    </p:spTree>
    <p:extLst>
      <p:ext uri="{BB962C8B-B14F-4D97-AF65-F5344CB8AC3E}">
        <p14:creationId xmlns:p14="http://schemas.microsoft.com/office/powerpoint/2010/main" val="142982570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377</TotalTime>
  <Words>495</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 MT</vt:lpstr>
      <vt:lpstr>Wingdings</vt:lpstr>
      <vt:lpstr>Gallery</vt:lpstr>
      <vt:lpstr>Announcements</vt:lpstr>
      <vt:lpstr>Creating a Personal Statement</vt:lpstr>
      <vt:lpstr>College Essay prompts</vt:lpstr>
      <vt:lpstr>Building your  College Resume</vt:lpstr>
      <vt:lpstr>Building your  College Resume</vt:lpstr>
      <vt:lpstr>Building your  College Resume</vt:lpstr>
    </vt:vector>
  </TitlesOfParts>
  <Company>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policies:  Satisfaction Academic Progress (SAP)</dc:title>
  <dc:creator>Joshua Gordon</dc:creator>
  <cp:lastModifiedBy>Joshua Gordon</cp:lastModifiedBy>
  <cp:revision>40</cp:revision>
  <dcterms:created xsi:type="dcterms:W3CDTF">2019-01-25T14:35:17Z</dcterms:created>
  <dcterms:modified xsi:type="dcterms:W3CDTF">2021-01-19T14:09:30Z</dcterms:modified>
</cp:coreProperties>
</file>